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935962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517696" y="4227433"/>
            <a:ext cx="959489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 é uma aplicação web inovadora que visa capacitar pessoas de todas as idades com conhecimentos financeiros essenciais. Seu design moderno e atraente combina com um conteúdo educacional transformador.</a:t>
            </a:r>
            <a:endParaRPr lang="en-US" sz="17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1140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Criadores e Mentores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76644" y="346805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239810" y="3502700"/>
            <a:ext cx="287321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Alunos Desenvolvedores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595211" y="3983117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Eduardo Medeiros de Moraes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95211" y="4427339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Arthur Medeiros de Moraes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95211" y="4871561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Octávio Vieira de Azevedo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95211" y="5315783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Luiz Felipe Souza Gomes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95211" y="5760006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Rafael Oliveira Moreira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285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85234" y="3468052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8148399" y="3502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Mentores 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503801" y="3983117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Caroline Rhaian da Silva Jandre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503801" y="4427339"/>
            <a:ext cx="36089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Felipe Augusto Lima Reis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Missão Transformadora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Combater a Pobreza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4391263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 tem como missão combater a pobreza, enfrentando uma das suas causas fundamentais: a falta de educação financeira.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Plataforma Acessível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391263"/>
            <a:ext cx="452639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Através de uma plataforma interativa e acessível, o software oferece informações claras e ferramentas práticas sobre finanças pessoais.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Problema Crucial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3322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Falta de Educação Financeira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falta de conhecimentos básicos sobre gerenciamento financeiro é um obstáculo significativo para superar a pobreza.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Ciclo de Pobreza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Sem habilidades financeiras, indivíduos e famílias enfrentam dificuldades para sair da pobreza e construir estabilidade.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442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Perpetuação da Desigualdade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pobreza se perpetua, resultando em desigualdades sociais e econômicas persistentes.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2652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Objetivos Audaciosos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96" y="340399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40705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Plataforma Interativa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4550926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Criar uma plataforma acessível com informações didáticas sobre educação financeira.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38" y="340399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27038" y="40705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Ferramentas Práticas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27038" y="4550926"/>
            <a:ext cx="297608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Desenvolver recursos que auxiliem os usuários a aplicar os conhecimentos adquiridos.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380" y="340399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36380" y="4070509"/>
            <a:ext cx="297620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Empoderamento Financeiro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36380" y="4898112"/>
            <a:ext cx="297620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Capacitar indivíduos a melhor gerenciar suas finanças e construir um futuro estável.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210181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Público Diversificado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3240524"/>
            <a:ext cx="9594890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25316" y="3248144"/>
            <a:ext cx="957965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47605" y="3388995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Jovens Estudantes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388995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Adultos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525316" y="3885247"/>
            <a:ext cx="957965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747605" y="4026098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Famílias de Baixa Renda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026098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Profissionais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525316" y="4522351"/>
            <a:ext cx="957965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747605" y="4663202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Educadores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63202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Assistentes Sociais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517696" y="5416987"/>
            <a:ext cx="95948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Capital Certo visa alcançar um público amplo, desde jovens até profissionais que trabalham com comunidades vulneráveis, proporcionando-lhes ferramentas educacionais essenciais.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83374" y="526256"/>
            <a:ext cx="4784169" cy="5979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09"/>
              </a:lnSpc>
              <a:buNone/>
            </a:pPr>
            <a:endParaRPr lang="en-US" sz="376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74" y="1506855"/>
            <a:ext cx="8263533" cy="6197560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2024-04-15T03:00:24Z</dcterms:created>
  <dcterms:modified xsi:type="dcterms:W3CDTF">2024-04-15T03:00:24Z</dcterms:modified>
</cp:coreProperties>
</file>